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72" r:id="rId2"/>
  </p:sldMasterIdLst>
  <p:sldIdLst>
    <p:sldId id="286" r:id="rId3"/>
    <p:sldId id="309" r:id="rId4"/>
    <p:sldId id="310" r:id="rId5"/>
    <p:sldId id="311" r:id="rId6"/>
    <p:sldId id="275" r:id="rId7"/>
    <p:sldId id="312" r:id="rId8"/>
  </p:sldIdLst>
  <p:sldSz cx="10691813" cy="755967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CBDE"/>
    <a:srgbClr val="BB244A"/>
    <a:srgbClr val="66C3A8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>
      <p:cViewPr varScale="1">
        <p:scale>
          <a:sx n="75" d="100"/>
          <a:sy n="75" d="100"/>
        </p:scale>
        <p:origin x="130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55" indent="0" algn="ctr">
              <a:buNone/>
              <a:defRPr sz="2205"/>
            </a:lvl2pPr>
            <a:lvl3pPr marL="1007909" indent="0" algn="ctr">
              <a:buNone/>
              <a:defRPr sz="1984"/>
            </a:lvl3pPr>
            <a:lvl4pPr marL="1511864" indent="0" algn="ctr">
              <a:buNone/>
              <a:defRPr sz="1764"/>
            </a:lvl4pPr>
            <a:lvl5pPr marL="2015818" indent="0" algn="ctr">
              <a:buNone/>
              <a:defRPr sz="1764"/>
            </a:lvl5pPr>
            <a:lvl6pPr marL="2519773" indent="0" algn="ctr">
              <a:buNone/>
              <a:defRPr sz="1764"/>
            </a:lvl6pPr>
            <a:lvl7pPr marL="3023727" indent="0" algn="ctr">
              <a:buNone/>
              <a:defRPr sz="1764"/>
            </a:lvl7pPr>
            <a:lvl8pPr marL="3527682" indent="0" algn="ctr">
              <a:buNone/>
              <a:defRPr sz="1764"/>
            </a:lvl8pPr>
            <a:lvl9pPr marL="4031636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5071" indent="0" algn="ctr">
              <a:buNone/>
              <a:defRPr sz="2079"/>
            </a:lvl2pPr>
            <a:lvl3pPr marL="950143" indent="0" algn="ctr">
              <a:buNone/>
              <a:defRPr sz="1871"/>
            </a:lvl3pPr>
            <a:lvl4pPr marL="1425214" indent="0" algn="ctr">
              <a:buNone/>
              <a:defRPr sz="1663"/>
            </a:lvl4pPr>
            <a:lvl5pPr marL="1900286" indent="0" algn="ctr">
              <a:buNone/>
              <a:defRPr sz="1663"/>
            </a:lvl5pPr>
            <a:lvl6pPr marL="2375357" indent="0" algn="ctr">
              <a:buNone/>
              <a:defRPr sz="1663"/>
            </a:lvl6pPr>
            <a:lvl7pPr marL="2850428" indent="0" algn="ctr">
              <a:buNone/>
              <a:defRPr sz="1663"/>
            </a:lvl7pPr>
            <a:lvl8pPr marL="3325500" indent="0" algn="ctr">
              <a:buNone/>
              <a:defRPr sz="1663"/>
            </a:lvl8pPr>
            <a:lvl9pPr marL="3800571" indent="0" algn="ctr">
              <a:buNone/>
              <a:defRPr sz="166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560381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425449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5071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2pPr>
            <a:lvl3pPr marL="950143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3pPr>
            <a:lvl4pPr marL="142521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4pPr>
            <a:lvl5pPr marL="190028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5pPr>
            <a:lvl6pPr marL="2375357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6pPr>
            <a:lvl7pPr marL="2850428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7pPr>
            <a:lvl8pPr marL="3325500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8pPr>
            <a:lvl9pPr marL="3800571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38185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733044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747787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121449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471024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09"/>
            </a:lvl2pPr>
            <a:lvl3pPr>
              <a:defRPr sz="2495"/>
            </a:lvl3pPr>
            <a:lvl4pPr>
              <a:defRPr sz="2079"/>
            </a:lvl4pPr>
            <a:lvl5pPr>
              <a:defRPr sz="2079"/>
            </a:lvl5pPr>
            <a:lvl6pPr>
              <a:defRPr sz="2079"/>
            </a:lvl6pPr>
            <a:lvl7pPr>
              <a:defRPr sz="2079"/>
            </a:lvl7pPr>
            <a:lvl8pPr>
              <a:defRPr sz="2079"/>
            </a:lvl8pPr>
            <a:lvl9pPr>
              <a:defRPr sz="207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270179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5071" indent="0">
              <a:buNone/>
              <a:defRPr sz="2909"/>
            </a:lvl2pPr>
            <a:lvl3pPr marL="950143" indent="0">
              <a:buNone/>
              <a:defRPr sz="2495"/>
            </a:lvl3pPr>
            <a:lvl4pPr marL="1425214" indent="0">
              <a:buNone/>
              <a:defRPr sz="2079"/>
            </a:lvl4pPr>
            <a:lvl5pPr marL="1900286" indent="0">
              <a:buNone/>
              <a:defRPr sz="2079"/>
            </a:lvl5pPr>
            <a:lvl6pPr marL="2375357" indent="0">
              <a:buNone/>
              <a:defRPr sz="2079"/>
            </a:lvl6pPr>
            <a:lvl7pPr marL="2850428" indent="0">
              <a:buNone/>
              <a:defRPr sz="2079"/>
            </a:lvl7pPr>
            <a:lvl8pPr marL="3325500" indent="0">
              <a:buNone/>
              <a:defRPr sz="2079"/>
            </a:lvl8pPr>
            <a:lvl9pPr marL="3800571" indent="0">
              <a:buNone/>
              <a:defRPr sz="207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95566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177052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053067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5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0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86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1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77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727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68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63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55" indent="0">
              <a:buNone/>
              <a:defRPr sz="3086"/>
            </a:lvl2pPr>
            <a:lvl3pPr marL="1007909" indent="0">
              <a:buNone/>
              <a:defRPr sz="2646"/>
            </a:lvl3pPr>
            <a:lvl4pPr marL="1511864" indent="0">
              <a:buNone/>
              <a:defRPr sz="2205"/>
            </a:lvl4pPr>
            <a:lvl5pPr marL="2015818" indent="0">
              <a:buNone/>
              <a:defRPr sz="2205"/>
            </a:lvl5pPr>
            <a:lvl6pPr marL="2519773" indent="0">
              <a:buNone/>
              <a:defRPr sz="2205"/>
            </a:lvl6pPr>
            <a:lvl7pPr marL="3023727" indent="0">
              <a:buNone/>
              <a:defRPr sz="2205"/>
            </a:lvl7pPr>
            <a:lvl8pPr marL="3527682" indent="0">
              <a:buNone/>
              <a:defRPr sz="2205"/>
            </a:lvl8pPr>
            <a:lvl9pPr marL="4031636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09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77" indent="-251977" algn="l" defTabSz="100790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3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886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84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795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750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704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659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613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55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09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864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18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773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727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682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636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106198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50143" rtl="0" eaLnBrk="1" latinLnBrk="0" hangingPunct="1">
        <a:lnSpc>
          <a:spcPct val="90000"/>
        </a:lnSpc>
        <a:spcBef>
          <a:spcPct val="0"/>
        </a:spcBef>
        <a:buNone/>
        <a:defRPr sz="45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536" indent="-237536" algn="l" defTabSz="950143" rtl="0" eaLnBrk="1" latinLnBrk="0" hangingPunct="1">
        <a:lnSpc>
          <a:spcPct val="90000"/>
        </a:lnSpc>
        <a:spcBef>
          <a:spcPts val="1038"/>
        </a:spcBef>
        <a:buFont typeface="Arial" panose="020B0604020202020204" pitchFamily="34" charset="0"/>
        <a:buChar char="•"/>
        <a:defRPr sz="2909" kern="1200">
          <a:solidFill>
            <a:schemeClr val="tx1"/>
          </a:solidFill>
          <a:latin typeface="+mn-lt"/>
          <a:ea typeface="+mn-ea"/>
          <a:cs typeface="+mn-cs"/>
        </a:defRPr>
      </a:lvl1pPr>
      <a:lvl2pPr marL="7126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679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66275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213782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61289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308796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563035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40381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1pPr>
      <a:lvl2pPr marL="4750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950143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3pPr>
      <a:lvl4pPr marL="1425214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1900286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375357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2850428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32550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38005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1" y="-41661"/>
            <a:ext cx="9221689" cy="1461188"/>
          </a:xfrm>
        </p:spPr>
        <p:txBody>
          <a:bodyPr/>
          <a:lstStyle/>
          <a:p>
            <a:r>
              <a:rPr lang="de-DE" dirty="0" err="1">
                <a:latin typeface="TT Fors Bold" panose="020B0003030001020000" pitchFamily="34" charset="0"/>
              </a:rPr>
              <a:t>Instrucțiuni</a:t>
            </a:r>
            <a:r>
              <a:rPr lang="de-DE" dirty="0">
                <a:latin typeface="TT Fors Bold" panose="020B0003030001020000" pitchFamily="34" charset="0"/>
              </a:rPr>
              <a:t> de </a:t>
            </a:r>
            <a:r>
              <a:rPr lang="de-DE" dirty="0" err="1">
                <a:latin typeface="TT Fors Bold" panose="020B0003030001020000" pitchFamily="34" charset="0"/>
              </a:rPr>
              <a:t>imprimare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5064" y="2012414"/>
            <a:ext cx="5232599" cy="4796544"/>
          </a:xfrm>
        </p:spPr>
        <p:txBody>
          <a:bodyPr>
            <a:normAutofit/>
          </a:bodyPr>
          <a:lstStyle/>
          <a:p>
            <a:r>
              <a:rPr lang="de-DE" sz="2400" dirty="0" err="1">
                <a:latin typeface="TT Fors" panose="020B0003030001020000" pitchFamily="34" charset="0"/>
              </a:rPr>
              <a:t>Instrucțiuni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principale</a:t>
            </a:r>
            <a:r>
              <a:rPr lang="de-DE" sz="2400" dirty="0">
                <a:latin typeface="TT Fors" panose="020B0003030001020000" pitchFamily="34" charset="0"/>
              </a:rPr>
              <a:t>: </a:t>
            </a:r>
            <a:r>
              <a:rPr lang="de-DE" sz="2400" dirty="0" err="1">
                <a:latin typeface="TT Fors" panose="020B0003030001020000" pitchFamily="34" charset="0"/>
              </a:rPr>
              <a:t>Imprimați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pagina</a:t>
            </a:r>
            <a:r>
              <a:rPr lang="de-DE" sz="2400" dirty="0">
                <a:latin typeface="TT Fors" panose="020B0003030001020000" pitchFamily="34" charset="0"/>
              </a:rPr>
              <a:t> 2 </a:t>
            </a:r>
            <a:r>
              <a:rPr lang="de-DE" sz="2400" dirty="0" err="1">
                <a:latin typeface="TT Fors" panose="020B0003030001020000" pitchFamily="34" charset="0"/>
              </a:rPr>
              <a:t>pe</a:t>
            </a:r>
            <a:r>
              <a:rPr lang="de-DE" sz="2400" dirty="0">
                <a:latin typeface="TT Fors" panose="020B0003030001020000" pitchFamily="34" charset="0"/>
              </a:rPr>
              <a:t> o </a:t>
            </a:r>
            <a:r>
              <a:rPr lang="de-DE" sz="2400" dirty="0" err="1">
                <a:latin typeface="TT Fors" panose="020B0003030001020000" pitchFamily="34" charset="0"/>
              </a:rPr>
              <a:t>foaie</a:t>
            </a:r>
            <a:r>
              <a:rPr lang="de-DE" sz="2400" dirty="0">
                <a:latin typeface="TT Fors" panose="020B0003030001020000" pitchFamily="34" charset="0"/>
              </a:rPr>
              <a:t> A4</a:t>
            </a:r>
          </a:p>
          <a:p>
            <a:r>
              <a:rPr lang="de-DE" sz="2400" dirty="0" err="1">
                <a:latin typeface="TT Fors" panose="020B0003030001020000" pitchFamily="34" charset="0"/>
              </a:rPr>
              <a:t>Instrucțiuni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parțiale</a:t>
            </a:r>
            <a:r>
              <a:rPr lang="de-DE" sz="2400" dirty="0">
                <a:latin typeface="TT Fors" panose="020B0003030001020000" pitchFamily="34" charset="0"/>
              </a:rPr>
              <a:t>:</a:t>
            </a:r>
          </a:p>
          <a:p>
            <a:pPr lvl="1"/>
            <a:r>
              <a:rPr lang="de-DE" sz="1960" dirty="0" err="1">
                <a:latin typeface="TT Fors" panose="020B0003030001020000" pitchFamily="34" charset="0"/>
              </a:rPr>
              <a:t>Imprimați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paginile</a:t>
            </a:r>
            <a:r>
              <a:rPr lang="de-DE" sz="1960" dirty="0">
                <a:latin typeface="TT Fors" panose="020B0003030001020000" pitchFamily="34" charset="0"/>
              </a:rPr>
              <a:t> 3-6 </a:t>
            </a:r>
            <a:r>
              <a:rPr lang="de-DE" sz="1960" dirty="0" err="1">
                <a:latin typeface="TT Fors" panose="020B0003030001020000" pitchFamily="34" charset="0"/>
              </a:rPr>
              <a:t>folosind</a:t>
            </a:r>
            <a:r>
              <a:rPr lang="de-DE" sz="1960" dirty="0">
                <a:latin typeface="TT Fors" panose="020B0003030001020000" pitchFamily="34" charset="0"/>
              </a:rPr>
              <a:t> 2 </a:t>
            </a:r>
            <a:r>
              <a:rPr lang="de-DE" sz="1960" dirty="0" err="1">
                <a:latin typeface="TT Fors" panose="020B0003030001020000" pitchFamily="34" charset="0"/>
              </a:rPr>
              <a:t>pagini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pe</a:t>
            </a:r>
            <a:r>
              <a:rPr lang="de-DE" sz="1960" dirty="0">
                <a:latin typeface="TT Fors" panose="020B0003030001020000" pitchFamily="34" charset="0"/>
              </a:rPr>
              <a:t> o </a:t>
            </a:r>
            <a:r>
              <a:rPr lang="de-DE" sz="1960" dirty="0" err="1">
                <a:latin typeface="TT Fors" panose="020B0003030001020000" pitchFamily="34" charset="0"/>
              </a:rPr>
              <a:t>singură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pagină</a:t>
            </a:r>
            <a:r>
              <a:rPr lang="de-DE" sz="1960" dirty="0">
                <a:latin typeface="TT Fors" panose="020B0003030001020000" pitchFamily="34" charset="0"/>
              </a:rPr>
              <a:t>, </a:t>
            </a:r>
            <a:r>
              <a:rPr lang="de-DE" sz="1960" dirty="0" err="1">
                <a:latin typeface="TT Fors" panose="020B0003030001020000" pitchFamily="34" charset="0"/>
              </a:rPr>
              <a:t>fără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duplex</a:t>
            </a:r>
            <a:endParaRPr lang="de-DE" sz="1960" dirty="0">
              <a:latin typeface="TT Fors" panose="020B0003030001020000" pitchFamily="34" charset="0"/>
            </a:endParaRPr>
          </a:p>
          <a:p>
            <a:pPr lvl="1"/>
            <a:r>
              <a:rPr lang="de-DE" sz="1960" dirty="0" err="1">
                <a:latin typeface="TT Fors" panose="020B0003030001020000" pitchFamily="34" charset="0"/>
              </a:rPr>
              <a:t>Imprimați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pe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hârtie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groasă</a:t>
            </a:r>
            <a:r>
              <a:rPr lang="de-DE" sz="1960" dirty="0">
                <a:latin typeface="TT Fors" panose="020B0003030001020000" pitchFamily="34" charset="0"/>
              </a:rPr>
              <a:t> (de </a:t>
            </a:r>
            <a:r>
              <a:rPr lang="de-DE" sz="1960" dirty="0" err="1">
                <a:latin typeface="TT Fors" panose="020B0003030001020000" pitchFamily="34" charset="0"/>
              </a:rPr>
              <a:t>exemplu</a:t>
            </a:r>
            <a:r>
              <a:rPr lang="de-DE" sz="1960" dirty="0">
                <a:latin typeface="TT Fors" panose="020B0003030001020000" pitchFamily="34" charset="0"/>
              </a:rPr>
              <a:t>, 250 g)</a:t>
            </a:r>
          </a:p>
          <a:p>
            <a:pPr lvl="1"/>
            <a:r>
              <a:rPr lang="de-DE" sz="1960" dirty="0" err="1">
                <a:latin typeface="TT Fors" panose="020B0003030001020000" pitchFamily="34" charset="0"/>
              </a:rPr>
              <a:t>Îndoiți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semnele</a:t>
            </a:r>
            <a:r>
              <a:rPr lang="de-DE" sz="1960" dirty="0">
                <a:latin typeface="TT Fors" panose="020B0003030001020000" pitchFamily="34" charset="0"/>
              </a:rPr>
              <a:t> la </a:t>
            </a:r>
            <a:r>
              <a:rPr lang="de-DE" sz="1960" dirty="0" err="1">
                <a:latin typeface="TT Fors" panose="020B0003030001020000" pitchFamily="34" charset="0"/>
              </a:rPr>
              <a:t>mijloc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și</a:t>
            </a:r>
            <a:r>
              <a:rPr lang="de-DE" sz="1960" dirty="0">
                <a:latin typeface="TT Fors" panose="020B0003030001020000" pitchFamily="34" charset="0"/>
              </a:rPr>
              <a:t> (</a:t>
            </a:r>
            <a:r>
              <a:rPr lang="de-DE" sz="1960" dirty="0" err="1">
                <a:latin typeface="TT Fors" panose="020B0003030001020000" pitchFamily="34" charset="0"/>
              </a:rPr>
              <a:t>opțional</a:t>
            </a:r>
            <a:r>
              <a:rPr lang="de-DE" sz="1960" dirty="0">
                <a:latin typeface="TT Fors" panose="020B0003030001020000" pitchFamily="34" charset="0"/>
              </a:rPr>
              <a:t>, </a:t>
            </a:r>
            <a:r>
              <a:rPr lang="de-DE" sz="1960" dirty="0" err="1">
                <a:latin typeface="TT Fors" panose="020B0003030001020000" pitchFamily="34" charset="0"/>
              </a:rPr>
              <a:t>tăiați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marginile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imprimantei</a:t>
            </a:r>
            <a:r>
              <a:rPr lang="de-DE" sz="1960" dirty="0">
                <a:latin typeface="TT Fors" panose="020B0003030001020000" pitchFamily="34" charset="0"/>
              </a:rPr>
              <a:t>)</a:t>
            </a:r>
          </a:p>
          <a:p>
            <a:pPr lvl="1"/>
            <a:r>
              <a:rPr lang="ro-RO" sz="1960" dirty="0">
                <a:latin typeface="TT Fors" panose="020B0003030001020000" pitchFamily="34" charset="0"/>
              </a:rPr>
              <a:t>Vor rezulta </a:t>
            </a:r>
            <a:r>
              <a:rPr lang="de-DE" sz="1960" dirty="0" err="1">
                <a:latin typeface="TT Fors" panose="020B0003030001020000" pitchFamily="34" charset="0"/>
              </a:rPr>
              <a:t>semne</a:t>
            </a:r>
            <a:r>
              <a:rPr lang="ro-RO" sz="1960" dirty="0">
                <a:latin typeface="TT Fors" panose="020B0003030001020000" pitchFamily="34" charset="0"/>
              </a:rPr>
              <a:t>le de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pliat</a:t>
            </a:r>
            <a:r>
              <a:rPr lang="de-DE" sz="1960" dirty="0">
                <a:latin typeface="TT Fors" panose="020B0003030001020000" pitchFamily="34" charset="0"/>
              </a:rPr>
              <a:t>.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7663" y="1962150"/>
            <a:ext cx="4294961" cy="287066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697328" y="3662776"/>
            <a:ext cx="2224422" cy="147641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SORRY, </a:t>
            </a:r>
            <a:r>
              <a:rPr lang="de-DE" sz="800" dirty="0" err="1"/>
              <a:t>only</a:t>
            </a:r>
            <a:r>
              <a:rPr lang="de-DE" sz="800" dirty="0"/>
              <a:t> in German!</a:t>
            </a:r>
          </a:p>
        </p:txBody>
      </p:sp>
    </p:spTree>
    <p:extLst>
      <p:ext uri="{BB962C8B-B14F-4D97-AF65-F5344CB8AC3E}">
        <p14:creationId xmlns:p14="http://schemas.microsoft.com/office/powerpoint/2010/main" val="2457011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3A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C6BD0E-176D-B863-48D2-9B058860C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CF0C7F-6232-46E6-10AD-251EA2DC6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9695" y="937360"/>
            <a:ext cx="6837809" cy="68378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9B87E5-430D-B732-9DEE-45FFAB859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6994" y="-1612292"/>
            <a:ext cx="3389682" cy="33961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BD0461F-A08C-A5F6-7B50-B3117BBB5B59}"/>
              </a:ext>
            </a:extLst>
          </p:cNvPr>
          <p:cNvSpPr txBox="1"/>
          <p:nvPr/>
        </p:nvSpPr>
        <p:spPr>
          <a:xfrm>
            <a:off x="914922" y="1559552"/>
            <a:ext cx="5389970" cy="1487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5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54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Vești bune</a:t>
            </a:r>
          </a:p>
          <a:p>
            <a:pPr marL="0" marR="0" lvl="0" indent="0" algn="l" defTabSz="457200" rtl="0" eaLnBrk="1" fontAlgn="auto" latinLnBrk="0" hangingPunct="1">
              <a:lnSpc>
                <a:spcPts val="5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54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de la joburi </a:t>
            </a:r>
            <a:r>
              <a:rPr lang="ro-RO" sz="5400" b="1" dirty="0">
                <a:solidFill>
                  <a:srgbClr val="BB244A"/>
                </a:solidFill>
                <a:latin typeface="TT Fors Bold" panose="020B0003030001020000" pitchFamily="34" charset="0"/>
              </a:rPr>
              <a:t>bune!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70909CD-57E2-27A2-2570-E9F8FB86ED15}"/>
              </a:ext>
            </a:extLst>
          </p:cNvPr>
          <p:cNvSpPr txBox="1"/>
          <p:nvPr/>
        </p:nvSpPr>
        <p:spPr>
          <a:xfrm>
            <a:off x="914922" y="3697580"/>
            <a:ext cx="458919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400" dirty="0" err="1">
                <a:solidFill>
                  <a:prstClr val="white"/>
                </a:solidFill>
                <a:latin typeface="TT Fors Bold" panose="020B0003030001020000" pitchFamily="34" charset="0"/>
              </a:rPr>
              <a:t>Locurile</a:t>
            </a:r>
            <a:r>
              <a:rPr lang="en-US" sz="2400" dirty="0">
                <a:solidFill>
                  <a:prstClr val="white"/>
                </a:solidFill>
                <a:latin typeface="TT Fors Bold" panose="020B0003030001020000" pitchFamily="34" charset="0"/>
              </a:rPr>
              <a:t> de </a:t>
            </a:r>
            <a:r>
              <a:rPr lang="en-US" sz="2400" dirty="0" err="1">
                <a:solidFill>
                  <a:prstClr val="white"/>
                </a:solidFill>
                <a:latin typeface="TT Fors Bold" panose="020B0003030001020000" pitchFamily="34" charset="0"/>
              </a:rPr>
              <a:t>muncă</a:t>
            </a:r>
            <a:r>
              <a:rPr lang="en-US" sz="2400" dirty="0">
                <a:solidFill>
                  <a:prstClr val="white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prstClr val="white"/>
                </a:solidFill>
                <a:latin typeface="TT Fors Bold" panose="020B0003030001020000" pitchFamily="34" charset="0"/>
              </a:rPr>
              <a:t>sustenabile</a:t>
            </a:r>
            <a:r>
              <a:rPr lang="en-US" sz="2400" dirty="0">
                <a:solidFill>
                  <a:prstClr val="white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prstClr val="white"/>
                </a:solidFill>
                <a:latin typeface="TT Fors Bold" panose="020B0003030001020000" pitchFamily="34" charset="0"/>
              </a:rPr>
              <a:t>și</a:t>
            </a:r>
            <a:r>
              <a:rPr lang="en-US" sz="2400" dirty="0">
                <a:solidFill>
                  <a:prstClr val="white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prstClr val="white"/>
                </a:solidFill>
                <a:latin typeface="TT Fors Bold" panose="020B0003030001020000" pitchFamily="34" charset="0"/>
              </a:rPr>
              <a:t>decente</a:t>
            </a:r>
            <a:r>
              <a:rPr lang="en-US" sz="2400" dirty="0">
                <a:solidFill>
                  <a:prstClr val="white"/>
                </a:solidFill>
                <a:latin typeface="TT Fors Bold" panose="020B0003030001020000" pitchFamily="34" charset="0"/>
              </a:rPr>
              <a:t> nu sunt o </a:t>
            </a:r>
            <a:r>
              <a:rPr lang="en-US" sz="2400" dirty="0" err="1">
                <a:solidFill>
                  <a:prstClr val="white"/>
                </a:solidFill>
                <a:latin typeface="TT Fors Bold" panose="020B0003030001020000" pitchFamily="34" charset="0"/>
              </a:rPr>
              <a:t>utopie</a:t>
            </a:r>
            <a:r>
              <a:rPr lang="en-US" sz="2400" dirty="0">
                <a:solidFill>
                  <a:prstClr val="white"/>
                </a:solidFill>
                <a:latin typeface="TT Fors Bold" panose="020B0003030001020000" pitchFamily="34" charset="0"/>
              </a:rPr>
              <a:t>! </a:t>
            </a:r>
            <a:r>
              <a:rPr lang="en-US" sz="2400" dirty="0" err="1">
                <a:solidFill>
                  <a:prstClr val="white"/>
                </a:solidFill>
                <a:latin typeface="TT Fors Bold" panose="020B0003030001020000" pitchFamily="34" charset="0"/>
              </a:rPr>
              <a:t>Explorează</a:t>
            </a:r>
            <a:r>
              <a:rPr lang="en-US" sz="2400" dirty="0">
                <a:solidFill>
                  <a:prstClr val="white"/>
                </a:solidFill>
                <a:latin typeface="TT Fors Bold" panose="020B0003030001020000" pitchFamily="34" charset="0"/>
              </a:rPr>
              <a:t> Camera </a:t>
            </a:r>
            <a:r>
              <a:rPr lang="en-US" sz="2400" dirty="0" err="1">
                <a:solidFill>
                  <a:prstClr val="white"/>
                </a:solidFill>
                <a:latin typeface="TT Fors Bold" panose="020B0003030001020000" pitchFamily="34" charset="0"/>
              </a:rPr>
              <a:t>Veștilor</a:t>
            </a:r>
            <a:r>
              <a:rPr lang="en-US" sz="2400" dirty="0">
                <a:solidFill>
                  <a:prstClr val="white"/>
                </a:solidFill>
                <a:latin typeface="TT Fors Bold" panose="020B0003030001020000" pitchFamily="34" charset="0"/>
              </a:rPr>
              <a:t> Bune cu </a:t>
            </a:r>
            <a:r>
              <a:rPr lang="en-US" sz="2400" dirty="0" err="1">
                <a:solidFill>
                  <a:prstClr val="white"/>
                </a:solidFill>
                <a:latin typeface="TT Fors Bold" panose="020B0003030001020000" pitchFamily="34" charset="0"/>
              </a:rPr>
              <a:t>povești</a:t>
            </a:r>
            <a:r>
              <a:rPr lang="en-US" sz="2400" dirty="0">
                <a:solidFill>
                  <a:prstClr val="white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prstClr val="white"/>
                </a:solidFill>
                <a:latin typeface="TT Fors Bold" panose="020B0003030001020000" pitchFamily="34" charset="0"/>
              </a:rPr>
              <a:t>inspiratoare</a:t>
            </a:r>
            <a:r>
              <a:rPr lang="en-US" sz="2400" dirty="0">
                <a:solidFill>
                  <a:prstClr val="white"/>
                </a:solidFill>
                <a:latin typeface="TT Fors Bold" panose="020B0003030001020000" pitchFamily="34" charset="0"/>
              </a:rPr>
              <a:t> din </a:t>
            </a:r>
            <a:r>
              <a:rPr lang="en-US" sz="2400" dirty="0" err="1">
                <a:solidFill>
                  <a:prstClr val="white"/>
                </a:solidFill>
                <a:latin typeface="TT Fors Bold" panose="020B0003030001020000" pitchFamily="34" charset="0"/>
              </a:rPr>
              <a:t>toată</a:t>
            </a:r>
            <a:r>
              <a:rPr lang="en-US" sz="2400" dirty="0">
                <a:solidFill>
                  <a:prstClr val="white"/>
                </a:solidFill>
                <a:latin typeface="TT Fors Bold" panose="020B0003030001020000" pitchFamily="34" charset="0"/>
              </a:rPr>
              <a:t> Europa!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0277F72-038C-E44E-8061-9D85682591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789058" y="2793245"/>
            <a:ext cx="2564280" cy="2393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B173C5-FE38-AE7D-A41D-20A3CDFF9520}"/>
              </a:ext>
            </a:extLst>
          </p:cNvPr>
          <p:cNvSpPr txBox="1"/>
          <p:nvPr/>
        </p:nvSpPr>
        <p:spPr>
          <a:xfrm>
            <a:off x="8156684" y="3156872"/>
            <a:ext cx="1829027" cy="1349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200"/>
              </a:spcAft>
              <a:defRPr/>
            </a:pPr>
            <a:r>
              <a:rPr lang="de-DE" sz="1600" dirty="0" err="1">
                <a:solidFill>
                  <a:srgbClr val="BB244A"/>
                </a:solidFill>
                <a:latin typeface="TT Fors" panose="020B0003030001020000" pitchFamily="34" charset="0"/>
              </a:rPr>
              <a:t>Mentalitate</a:t>
            </a:r>
            <a:r>
              <a:rPr lang="de-DE" sz="1600" dirty="0">
                <a:solidFill>
                  <a:srgbClr val="BB244A"/>
                </a:solidFill>
                <a:latin typeface="TT Fors" panose="020B0003030001020000" pitchFamily="34" charset="0"/>
              </a:rPr>
              <a:t>:</a:t>
            </a:r>
          </a:p>
          <a:p>
            <a:pPr lvl="0" algn="ctr">
              <a:spcAft>
                <a:spcPts val="200"/>
              </a:spcAft>
              <a:defRPr/>
            </a:pPr>
            <a:r>
              <a:rPr lang="de-DE" sz="1600" dirty="0" err="1">
                <a:solidFill>
                  <a:srgbClr val="BB244A"/>
                </a:solidFill>
                <a:latin typeface="TT Fors" panose="020B0003030001020000" pitchFamily="34" charset="0"/>
              </a:rPr>
              <a:t>Acțiunea</a:t>
            </a:r>
            <a:r>
              <a:rPr lang="de-DE" sz="16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de-DE" sz="1600" dirty="0" err="1">
                <a:solidFill>
                  <a:srgbClr val="BB244A"/>
                </a:solidFill>
                <a:latin typeface="TT Fors" panose="020B0003030001020000" pitchFamily="34" charset="0"/>
              </a:rPr>
              <a:t>sustenabilă</a:t>
            </a:r>
            <a:r>
              <a:rPr lang="de-DE" sz="16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de-DE" sz="1600" dirty="0" err="1">
                <a:solidFill>
                  <a:srgbClr val="BB244A"/>
                </a:solidFill>
                <a:latin typeface="TT Fors" panose="020B0003030001020000" pitchFamily="34" charset="0"/>
              </a:rPr>
              <a:t>este</a:t>
            </a:r>
            <a:r>
              <a:rPr lang="de-DE" sz="16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de-DE" sz="1600" dirty="0" err="1">
                <a:solidFill>
                  <a:srgbClr val="BB244A"/>
                </a:solidFill>
                <a:latin typeface="TT Fors" panose="020B0003030001020000" pitchFamily="34" charset="0"/>
              </a:rPr>
              <a:t>posibilă</a:t>
            </a:r>
            <a:r>
              <a:rPr lang="de-DE" sz="16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de-DE" sz="1600" dirty="0" err="1">
                <a:solidFill>
                  <a:srgbClr val="BB244A"/>
                </a:solidFill>
                <a:latin typeface="TT Fors" panose="020B0003030001020000" pitchFamily="34" charset="0"/>
              </a:rPr>
              <a:t>în</a:t>
            </a:r>
            <a:r>
              <a:rPr lang="de-DE" sz="16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de-DE" sz="1600" dirty="0" err="1">
                <a:solidFill>
                  <a:srgbClr val="BB244A"/>
                </a:solidFill>
                <a:latin typeface="TT Fors" panose="020B0003030001020000" pitchFamily="34" charset="0"/>
              </a:rPr>
              <a:t>fiecare</a:t>
            </a:r>
            <a:r>
              <a:rPr lang="de-DE" sz="16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de-DE" sz="1600" dirty="0" err="1">
                <a:solidFill>
                  <a:srgbClr val="BB244A"/>
                </a:solidFill>
                <a:latin typeface="TT Fors" panose="020B0003030001020000" pitchFamily="34" charset="0"/>
              </a:rPr>
              <a:t>loc</a:t>
            </a:r>
            <a:r>
              <a:rPr lang="de-DE" sz="1600" dirty="0">
                <a:solidFill>
                  <a:srgbClr val="BB244A"/>
                </a:solidFill>
                <a:latin typeface="TT Fors" panose="020B0003030001020000" pitchFamily="34" charset="0"/>
              </a:rPr>
              <a:t> de </a:t>
            </a:r>
            <a:r>
              <a:rPr lang="de-DE" sz="1600" dirty="0" err="1">
                <a:solidFill>
                  <a:srgbClr val="BB244A"/>
                </a:solidFill>
                <a:latin typeface="TT Fors" panose="020B0003030001020000" pitchFamily="34" charset="0"/>
              </a:rPr>
              <a:t>muncă</a:t>
            </a:r>
            <a:r>
              <a:rPr lang="de-DE" sz="1600" dirty="0">
                <a:solidFill>
                  <a:srgbClr val="BB244A"/>
                </a:solidFill>
                <a:latin typeface="TT Fors" panose="020B0003030001020000" pitchFamily="34" charset="0"/>
              </a:rPr>
              <a:t>!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" panose="020B0003030001020000" pitchFamily="34" charset="0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3593C03-C480-E941-B250-8D12E26839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6614" y="5373296"/>
            <a:ext cx="1195683" cy="139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771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D50F4-D4B1-4F60-A549-814F26C35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975EE9-67CA-415B-9788-2D99685EDF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4652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3A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C6BD0E-176D-B863-48D2-9B058860C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>
            <a:extLst>
              <a:ext uri="{FF2B5EF4-FFF2-40B4-BE49-F238E27FC236}">
                <a16:creationId xmlns:a16="http://schemas.microsoft.com/office/drawing/2014/main" id="{572988C6-3FA8-476A-88C9-96364522D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060" y="938974"/>
            <a:ext cx="2606916" cy="2606916"/>
          </a:xfrm>
          <a:prstGeom prst="rect">
            <a:avLst/>
          </a:prstGeom>
        </p:spPr>
      </p:pic>
      <p:sp>
        <p:nvSpPr>
          <p:cNvPr id="11" name="TextBox 4">
            <a:extLst>
              <a:ext uri="{FF2B5EF4-FFF2-40B4-BE49-F238E27FC236}">
                <a16:creationId xmlns:a16="http://schemas.microsoft.com/office/drawing/2014/main" id="{96D42ADA-E79E-4DE5-9549-EF707C7862A7}"/>
              </a:ext>
            </a:extLst>
          </p:cNvPr>
          <p:cNvSpPr txBox="1"/>
          <p:nvPr/>
        </p:nvSpPr>
        <p:spPr>
          <a:xfrm>
            <a:off x="3457575" y="818228"/>
            <a:ext cx="670349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Află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despre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soluții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sustenabile</a:t>
            </a:r>
            <a:endParaRPr lang="en-US" sz="48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endParaRPr lang="en-US" sz="48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Scanează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codurile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QR ale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unui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articol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pe care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îl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găsești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pe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masă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.</a:t>
            </a:r>
          </a:p>
          <a:p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Apoi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alege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-l pe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următorul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!</a:t>
            </a:r>
            <a:endParaRPr lang="en-US" sz="4000" b="1" dirty="0">
              <a:solidFill>
                <a:srgbClr val="BB244A"/>
              </a:solidFill>
              <a:latin typeface="TT Fors" panose="020B0003030001020000" pitchFamily="34" charset="0"/>
            </a:endParaRP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id="{9A613B1D-6DE1-41C2-AF7F-EBC85498688E}"/>
              </a:ext>
            </a:extLst>
          </p:cNvPr>
          <p:cNvSpPr txBox="1"/>
          <p:nvPr/>
        </p:nvSpPr>
        <p:spPr>
          <a:xfrm>
            <a:off x="1097342" y="1364721"/>
            <a:ext cx="1688353" cy="1760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0996">
              <a:defRPr/>
            </a:pPr>
            <a:r>
              <a:rPr lang="en-GB" sz="10841" b="1" dirty="0">
                <a:solidFill>
                  <a:srgbClr val="BB244A"/>
                </a:solidFill>
                <a:latin typeface="TT Fors Bold" panose="020B0003030001020000" pitchFamily="34" charset="0"/>
              </a:rPr>
              <a:t>1</a:t>
            </a:r>
            <a:endParaRPr lang="en-MK" sz="10841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014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47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3A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C6BD0E-176D-B863-48D2-9B058860C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>
            <a:extLst>
              <a:ext uri="{FF2B5EF4-FFF2-40B4-BE49-F238E27FC236}">
                <a16:creationId xmlns:a16="http://schemas.microsoft.com/office/drawing/2014/main" id="{572988C6-3FA8-476A-88C9-96364522D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060" y="938974"/>
            <a:ext cx="2606916" cy="26069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C383D8-6E03-4E86-BB46-8F77746B4462}"/>
              </a:ext>
            </a:extLst>
          </p:cNvPr>
          <p:cNvSpPr txBox="1"/>
          <p:nvPr/>
        </p:nvSpPr>
        <p:spPr>
          <a:xfrm>
            <a:off x="3439886" y="491375"/>
            <a:ext cx="732812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BB244A"/>
                </a:solidFill>
                <a:latin typeface="TT Fors Bold" panose="020B0003030001020000" pitchFamily="34" charset="0"/>
              </a:rPr>
              <a:t>Care </a:t>
            </a:r>
            <a:r>
              <a:rPr lang="en-US" sz="48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dintre</a:t>
            </a:r>
            <a:r>
              <a:rPr lang="en-US" sz="48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soluțiile</a:t>
            </a:r>
            <a:r>
              <a:rPr lang="en-US" sz="48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sustenabile</a:t>
            </a:r>
            <a:r>
              <a:rPr lang="en-US" sz="48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vă</a:t>
            </a:r>
            <a:r>
              <a:rPr lang="en-US" sz="4800" dirty="0">
                <a:solidFill>
                  <a:srgbClr val="BB244A"/>
                </a:solidFill>
                <a:latin typeface="TT Fors Bold" panose="020B0003030001020000" pitchFamily="34" charset="0"/>
              </a:rPr>
              <a:t> place cel </a:t>
            </a:r>
            <a:r>
              <a:rPr lang="en-US" sz="48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mai</a:t>
            </a:r>
            <a:r>
              <a:rPr lang="en-US" sz="48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mult</a:t>
            </a:r>
            <a:r>
              <a:rPr lang="en-US" sz="4800" dirty="0">
                <a:solidFill>
                  <a:srgbClr val="BB244A"/>
                </a:solidFill>
                <a:latin typeface="TT Fors Bold" panose="020B0003030001020000" pitchFamily="34" charset="0"/>
              </a:rPr>
              <a:t>?</a:t>
            </a:r>
            <a:endParaRPr lang="ro-RO" sz="4800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endParaRPr lang="en-US" sz="4800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Fiecare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dintre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voi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: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puneți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câte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o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bilă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în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paharul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cu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soluția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8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preferată</a:t>
            </a:r>
            <a:r>
              <a:rPr lang="en-US" sz="4800" b="1" dirty="0">
                <a:solidFill>
                  <a:srgbClr val="BB244A"/>
                </a:solidFill>
                <a:latin typeface="TT Fors Bold" panose="020B0003030001020000" pitchFamily="34" charset="0"/>
              </a:rPr>
              <a:t>!</a:t>
            </a:r>
            <a:endParaRPr lang="en-US" sz="4800" b="1" dirty="0">
              <a:solidFill>
                <a:srgbClr val="BB244A"/>
              </a:solidFill>
              <a:latin typeface="TT Fors" panose="020B0003030001020000" pitchFamily="34" charset="0"/>
            </a:endParaRP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AB9D2455-F706-401D-9354-3789A07412F0}"/>
              </a:ext>
            </a:extLst>
          </p:cNvPr>
          <p:cNvSpPr txBox="1"/>
          <p:nvPr/>
        </p:nvSpPr>
        <p:spPr>
          <a:xfrm>
            <a:off x="1010728" y="1246598"/>
            <a:ext cx="179090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b="1" dirty="0">
                <a:solidFill>
                  <a:srgbClr val="BB244A"/>
                </a:solidFill>
                <a:latin typeface="TT Fors Bold" panose="020B0003030001020000" pitchFamily="34" charset="0"/>
              </a:rPr>
              <a:t>2</a:t>
            </a:r>
            <a:endParaRPr lang="en-MK" sz="115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737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</TotalTime>
  <Words>154</Words>
  <Application>Microsoft Office PowerPoint</Application>
  <PresentationFormat>Custom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TT Fors Bold</vt:lpstr>
      <vt:lpstr>Calibri Light</vt:lpstr>
      <vt:lpstr>TT Fors</vt:lpstr>
      <vt:lpstr>Calibri</vt:lpstr>
      <vt:lpstr>Arial</vt:lpstr>
      <vt:lpstr>Office Theme</vt:lpstr>
      <vt:lpstr>1_Office Theme</vt:lpstr>
      <vt:lpstr>Instrucțiuni de imprimare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George Lapadat</cp:lastModifiedBy>
  <cp:revision>58</cp:revision>
  <cp:lastPrinted>2025-03-18T12:15:05Z</cp:lastPrinted>
  <dcterms:created xsi:type="dcterms:W3CDTF">2025-01-17T12:37:01Z</dcterms:created>
  <dcterms:modified xsi:type="dcterms:W3CDTF">2025-09-08T17:09:32Z</dcterms:modified>
</cp:coreProperties>
</file>